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314" r:id="rId3"/>
    <p:sldId id="290" r:id="rId4"/>
    <p:sldId id="270" r:id="rId5"/>
    <p:sldId id="271" r:id="rId6"/>
    <p:sldId id="258" r:id="rId7"/>
    <p:sldId id="264" r:id="rId8"/>
    <p:sldId id="262" r:id="rId9"/>
    <p:sldId id="263" r:id="rId10"/>
    <p:sldId id="274" r:id="rId11"/>
    <p:sldId id="265" r:id="rId12"/>
    <p:sldId id="266" r:id="rId13"/>
    <p:sldId id="267" r:id="rId14"/>
    <p:sldId id="269" r:id="rId15"/>
    <p:sldId id="273" r:id="rId16"/>
    <p:sldId id="272" r:id="rId17"/>
    <p:sldId id="275" r:id="rId18"/>
    <p:sldId id="277" r:id="rId19"/>
    <p:sldId id="276" r:id="rId20"/>
    <p:sldId id="278" r:id="rId21"/>
    <p:sldId id="279" r:id="rId22"/>
    <p:sldId id="280" r:id="rId23"/>
    <p:sldId id="31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1" r:id="rId33"/>
    <p:sldId id="294" r:id="rId34"/>
    <p:sldId id="295" r:id="rId35"/>
    <p:sldId id="293" r:id="rId36"/>
    <p:sldId id="296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9" r:id="rId46"/>
    <p:sldId id="307" r:id="rId47"/>
    <p:sldId id="308" r:id="rId48"/>
    <p:sldId id="311" r:id="rId49"/>
    <p:sldId id="312" r:id="rId50"/>
    <p:sldId id="31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1" autoAdjust="0"/>
    <p:restoredTop sz="94660"/>
  </p:normalViewPr>
  <p:slideViewPr>
    <p:cSldViewPr>
      <p:cViewPr varScale="1">
        <p:scale>
          <a:sx n="86" d="100"/>
          <a:sy n="86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spd="slow" advClick="0" advTm="2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&#1040;&#1088;&#1093;&#1080;&#1074;&#1055;&#1050;\Desktop\&#1082;%20&#1042;&#1067;&#1057;&#1058;&#1040;&#1042;&#1050;&#1045;%2075%20&#1083;&#1077;&#1090;&#1080;%20&#1055;&#1054;&#1068;&#1041;&#1045;&#1044;&#1067;%20(2020)\Voennye_pesni_-_Den_Pobedy_melodiya_super_(iPlayer.fm)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848872" cy="165618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Архивный отдел администрации Увельского муниципального района 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060848"/>
            <a:ext cx="7632848" cy="43924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«Все во имя Победы»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75-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 дня Победы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Великой Отечественной войне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oennye_pesni_-_Den_Pobedy_melodiya_super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748464" y="636456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рхивПК\Desktop\Материал для презентции к 75 л  высиавка вирт  (2020)\IMG_5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56992"/>
            <a:ext cx="4320480" cy="3168352"/>
          </a:xfrm>
          <a:prstGeom prst="rect">
            <a:avLst/>
          </a:prstGeom>
          <a:noFill/>
        </p:spPr>
      </p:pic>
      <p:pic>
        <p:nvPicPr>
          <p:cNvPr id="31747" name="Picture 3" descr="C:\Users\АрхивПК\Desktop\Материал для презентции к 75 л  высиавка вирт  (2020)\IMG_5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60648"/>
            <a:ext cx="4680520" cy="3078342"/>
          </a:xfrm>
          <a:prstGeom prst="rect">
            <a:avLst/>
          </a:prstGeom>
          <a:noFill/>
        </p:spPr>
      </p:pic>
      <p:pic>
        <p:nvPicPr>
          <p:cNvPr id="31748" name="Picture 4" descr="C:\Users\АрхивПК\Desktop\Материал для презентции к 75 л  высиавка вирт  (2020)\IMG_5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56992"/>
            <a:ext cx="4104456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рхивПК\Desktop\Материал для презентции к 75 л  высиавка вирт  (2020)\IMG_5897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6984776" cy="48761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971600" y="260648"/>
            <a:ext cx="7065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Годовые отчеты колхозов Увельского района 1941, 1943 годы  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Годовой отчет Наш Путь  </a:t>
            </a:r>
            <a:br>
              <a:rPr lang="ru-RU" sz="2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с. Песчаное </a:t>
            </a:r>
            <a:br>
              <a:rPr lang="ru-RU" sz="2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Нехаевского сельсовета за 1941 год</a:t>
            </a:r>
            <a:endParaRPr lang="ru-RU" sz="2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АрхивПК\Desktop\Материал для презентции к 75 л  высиавка вирт  (2020)\IMG_5897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710516" cy="2548880"/>
          </a:xfrm>
          <a:prstGeom prst="rect">
            <a:avLst/>
          </a:prstGeom>
          <a:noFill/>
        </p:spPr>
      </p:pic>
      <p:pic>
        <p:nvPicPr>
          <p:cNvPr id="22531" name="Picture 3" descr="C:\Users\АрхивПК\Desktop\Материал для презентции к 75 л  высиавка вирт  (2020)\IMG_5898 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789040"/>
            <a:ext cx="2952328" cy="2786347"/>
          </a:xfrm>
          <a:prstGeom prst="rect">
            <a:avLst/>
          </a:prstGeom>
          <a:noFill/>
        </p:spPr>
      </p:pic>
      <p:pic>
        <p:nvPicPr>
          <p:cNvPr id="22532" name="Picture 4" descr="C:\Users\АрхивПК\Desktop\Материал для презентции к 75 л  высиавка вирт  (2020)\IMG_5900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96752"/>
            <a:ext cx="4248472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Обязательство по поставке государству картофеля урожая  1940 г.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колхозниками по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необобществленным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посевам 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гр.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Кутейниковой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Веры Павловны колхоз имени Сталина </a:t>
            </a: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АрхивПК\Desktop\Материал для презентции к 75 л  высиавка вирт  (2020)\IMG_5860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5760640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644008" y="281554"/>
            <a:ext cx="38884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Удостоверение За доблестный труд и самоотверженный труд в период Великой Отечественной войны Кутейникова Вера Павловна награждена медалью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доблестный труд в Великой Отечественной войне 1941-1945 г..г.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06.11.1948 года.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Удостоверение Кабанова Тамара Григорьевна награждена знаком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 социалистического соревнования 1975 года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от 12.04.1976 года.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C:\Users\АрхивПК\Desktop\Материал для презентции к 75 л  высиавка вирт  (2020)\IMG_5855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176464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АрхивПК\Desktop\Материал для презентции к 75 л  высиавка вирт  (2020)\IMG_5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912434" cy="43024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4499992" y="1484784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Здравствуй, папа, Ты опять мне снишься… Здравствуй, дорогой и любимый наш братка Ваня! Я тебе сообщаю, что живем по-старому, хлеб есть, дрова есть, только насчет корму для скотины плохо… Мы очень по тебе стосковались, ты все снишься в шинели, пришел бы домой. Поглядел бы ты, папа, сколько у нас снегу…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404664"/>
          <a:ext cx="7776864" cy="864096"/>
        </p:xfrm>
        <a:graphic>
          <a:graphicData uri="http://schemas.openxmlformats.org/drawingml/2006/table">
            <a:tbl>
              <a:tblPr/>
              <a:tblGrid>
                <a:gridCol w="7776864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Письма 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 фронта – треугольники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АрхивПК\Desktop\Материал для презентции к 75 л  высиавка вирт  (2020)\IMG_5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6336704" cy="48245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1475656" y="332656"/>
            <a:ext cx="6480720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Почтовые карточки (письма с фронта)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Савин Иван Сергеевич</a:t>
            </a:r>
            <a:b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его награды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5844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12776"/>
            <a:ext cx="4038600" cy="392080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Содержимое 5" descr="IMG_5846 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412776"/>
            <a:ext cx="4038600" cy="39604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Справка о ранении Савина Ивана Сергеевича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1944 г.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5848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8295" y="1600200"/>
            <a:ext cx="7227410" cy="4525963"/>
          </a:xfr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9552" y="332656"/>
            <a:ext cx="806489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Савина Ивана Сергеевича отправили в Свердловский госпиталь  из Ленинграда. 1944 г. (рядом жена)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C:\Users\АрхивПК\Desktop\Материал для презентции к 75 л  высиавка вирт  (2020)\IMG_5849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028383" cy="51813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АрхивПК\Desktop\к ВЫСТАВКЕ 75 лети ПОЬБЕДЫ (2020)\ГГШ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866775"/>
            <a:ext cx="6915150" cy="51244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Савин Иван Сергеевич с женой, детьми, племянниками и сестрой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5850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6912768" cy="4785395"/>
          </a:xfr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рхивПК\Desktop\Материал для презентции к 75 л  высиавка вирт  (2020)\IMG_5851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330795" cy="4835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611560" y="188640"/>
            <a:ext cx="792088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«По местам боевой Славы»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Пискаревское кладбище (похоронен его однополчанин, блокада Ленинграда)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(Савин И.С. с женой, сыном и невесткой)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Великой Отечественной войны, односельчане, 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Хомутинино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(второй ряд, четвертый слева Савин И.С.)</a:t>
            </a:r>
            <a:endParaRPr lang="ru-RU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5852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148" y="1600200"/>
            <a:ext cx="6705704" cy="45259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рхивПК\Desktop\897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26642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3419872" y="209305"/>
            <a:ext cx="5112568" cy="60478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1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Недоспасов Николай Александрович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Недоспасов Николай Александрович родился 19.12.1924 г. Окончив 7 классов (1941), обучался в г. Троицке на водителя, работал на автобазе в городе Уральске, возил хлеб на элеватор со всех ближайших районов.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1943 г. призван в армию. Готовили запасной полк автоматчиков. С августа 1943г на фронте служил радиотелеграфистом (460 отдельный батальон в связи), где пришлось поездить и на машине.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Награжден Орденом Красная звезда, Орденом ВОВ 2-ой степени, медалями: «За взятие Кенигсберга», «За Победу над Германией», «За победу над Японией».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Победы встретил в эшелоне - везли на Дальний Восток.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Демобилизовался в апреле 1947г.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Вернулся с фронта, поехал в Сибирь, где в качестве водителя возил грузы с Ангары на Лену (один рейс 220км).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1949 г вернулся на Урал, женился, сначала жили в г. Красногорске, а осенью 1955г переехал с семьей в с. </a:t>
            </a:r>
            <a:r>
              <a:rPr kumimoji="0" lang="ru-RU" sz="13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Хомутинино</a:t>
            </a: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здесь живет постоянно. Вырастили с женой 5 детей, овдовел. Имеет 7 внуков, сейчас уже растут правнуки.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лет работал заведующим гаражом но в основном был водителем до 1984г. два года добровольно вел в </a:t>
            </a:r>
            <a:r>
              <a:rPr kumimoji="0" lang="ru-RU" sz="13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с.Хомутинино</a:t>
            </a: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курсы мотоциклистов (1957-1958пг) от ДОСААФ.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Уже после 1984-г помогал колхозу когда в этом была необходимость, работал на зерноскладе, принимал кормовую свеклу в хранилище.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Награжден орденом «Знака Почета», всеми юбилейными медалями.</a:t>
            </a:r>
            <a:endParaRPr kumimoji="0" lang="ru-RU" sz="13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474024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Недоспасов Николай Александрович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Орденом Красная звезда, Орденом ВОВ 2-ой степени,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медалями:  «За взятие Кенигсберга» 10.04.1945 г., «За победу над Германией в Великой Отечественной войне 1941-1945 г.г.»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5857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1434" y="1600200"/>
            <a:ext cx="6421132" cy="4525963"/>
          </a:xfr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рхивПК\Desktop\Материал для презентции к 75 л  высиавка вирт  (2020)\IMG_5878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9512" y="1988840"/>
            <a:ext cx="46805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рхивПК\Desktop\Материал для презентции к 75 л  высиавка вирт  (2020)\IMG_5879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69681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763284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Антипин  Михаил Иванович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рхивПК\Desktop\Материал для презентции к 75 л  высиавка вирт  (2020)\IMG_5875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532859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84168" y="692696"/>
            <a:ext cx="2736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материалов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М.А. Тренина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«Боевые подвиги земляков»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 Герое Советского Союза -  Антипине Михаиле Ивановиче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рхивПК\Desktop\Материал для презентции к 75 л  высиавка вирт  (2020)\IMG_5880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744415" cy="497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C:\Users\АрхивПК\Desktop\Материал для презентции к 75 л  высиавка вирт  (2020)\5882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4032448" cy="4968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332656"/>
            <a:ext cx="806489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Антипин Михаил Иванович</a:t>
            </a:r>
          </a:p>
          <a:p>
            <a:pPr algn="ctr"/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Подвиг героя. Послевоенные годы жизни </a:t>
            </a:r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рхивПК\Desktop\Материал для презентции к 75 л  высиавка вирт  (2020)\IMG_5874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2262"/>
            <a:ext cx="3528392" cy="5151047"/>
          </a:xfrm>
          <a:prstGeom prst="rect">
            <a:avLst/>
          </a:prstGeom>
          <a:noFill/>
        </p:spPr>
      </p:pic>
      <p:pic>
        <p:nvPicPr>
          <p:cNvPr id="1027" name="Picture 3" descr="C:\Users\АрхивПК\Desktop\Материал для презентции к 75 л  высиавка вирт  (2020)\IMG_5876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693" y="1268760"/>
            <a:ext cx="3667955" cy="51125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404665"/>
            <a:ext cx="7416824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Кутепов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Александр Иванович</a:t>
            </a: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Полный кавалер ордена «Славы» 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Савельев Иван Васильевич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участник Великой Отечественной войны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рхивПК\Desktop\Материал для презентции к 75 л  высиавка вирт  (2020)\IMG_5923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08912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635896" y="442220"/>
            <a:ext cx="49685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ВЕЛИКАЯ ОТЕЧЕСТВЕННАЯ ВОЙНА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самая крупная война в истории человечества. Слово «великий» означает, очень большой, громадный, огромный. В самом деле, война захватила огромную часть территории нашей страны, в ней участвовали десятки миллионов людей, она длилась долгих четыре года, а победа в ней потребовала от нашего народа громадного напряжения всех физических и духовных сил. Отечественной войной она называется потому, что эта война — справедливая, направленная на защиту своего Отечества. На борьбу с врагом поднялась вся наша огромная страна! Мужчины и женщины, пожилые люди, даже дети ковали победу в тылу и на передовой. Нападение Германии на Советский Союз было неожиданным. В эти июньские дни десятиклассники заканчивали школу, в школах проходили выпускные балы. Юноши и девушки в светлых нарядных одеждах танцевали, пели, встречали рассвет. Они строили планы на будущее, мечтали о счастье и любви. Но война жестоко разрушила эти планы! Молодые люди снимали школьную форму, надевали шинели и прямо со школьной скамьи шли на войну, становились бойцами Красной Армии. Бойцов, служивших в Красной Армии, называли красноармейцами. Каждый день эшелоны увозили бойцов на фронт. Все народы Советского Союза поднялись на борьбу с врагом! По масштабам человеческих жертв и разрушений эта война превзошла все войны, которые были на нашей планете. Было уничтожено огромное количество людей. На фронтах в боевых операциях было убито свыше 20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солдат. В ходе Второй мировой войны погибло около 55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человек, из них почти половина — граждане нашей страны. Ужас и потери Второй мировой войны объединили людей в борьбе против фашизма, и поэтому огромная радость победы охватила в 1945 году не только Европу, но и весь мир.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 rot="10800000" flipV="1">
            <a:off x="5940152" y="5589240"/>
            <a:ext cx="2448272" cy="11233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мая 1945 года для России 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навечно стало великой датой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ДЕНЬ ПОБЕДЫ над 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Фашисткой Германией.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DreamTeam - командный сайт партнеров компани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1683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рхивПК\Desktop\Материал для презентции к 75 л  высиавка вирт  (2020)\IMG_5913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618764" cy="3240360"/>
          </a:xfrm>
          <a:prstGeom prst="rect">
            <a:avLst/>
          </a:prstGeom>
          <a:noFill/>
        </p:spPr>
      </p:pic>
      <p:pic>
        <p:nvPicPr>
          <p:cNvPr id="3" name="Picture 2" descr="C:\Users\АрхивПК\Desktop\Материал для презентции к 75 л  высиавка вирт  (2020)\IMG_5912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6632"/>
            <a:ext cx="4585062" cy="32790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3568" y="620688"/>
            <a:ext cx="3240360" cy="19389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Материал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Рожкове Иване Никитиче «Неизвестный герой известной войны» 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48680"/>
            <a:ext cx="4042792" cy="129614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Книги М.А. Тренина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Фронт и тыл – едины!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рхивПК\Desktop\Материал для презентции к 75 л  высиавка вирт  (2020)\IMG_59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88640"/>
            <a:ext cx="4038600" cy="3818312"/>
          </a:xfrm>
          <a:prstGeom prst="rect">
            <a:avLst/>
          </a:prstGeom>
          <a:noFill/>
        </p:spPr>
      </p:pic>
      <p:pic>
        <p:nvPicPr>
          <p:cNvPr id="4099" name="Picture 3" descr="C:\Users\АрхивПК\Desktop\Материал для презентции к 75 л  высиавка вирт  (2020)\IMG_5903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4590082" y="2618830"/>
            <a:ext cx="3890356" cy="42145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332656"/>
            <a:ext cx="2448272" cy="6048672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Протокола заседания исполнительного комитета Увельского районного Совета депутатов трудящихся Челябинской области за 1941-1943 годы.</a:t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 работе Нехаевского и </a:t>
            </a:r>
            <a:r>
              <a:rPr lang="ru-RU" sz="1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Кичигинского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сельсоветов»;</a:t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 вручении личных книжек на получение Государственного пособия по многодетности;</a:t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 улучшении работы детских домов»</a:t>
            </a: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АрхивПК\Desktop\Материал для презентции к 75 л  высиавка вирт  (2020)\IMG_5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5616624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Андреевская МТС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Приказы директора МТС по личному составу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 1943-1944 годы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АрхивПК\Desktop\Материал для презентции к 75 л  высиавка вирт  (2020)\IMG_5907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84784"/>
            <a:ext cx="3456384" cy="4630243"/>
          </a:xfrm>
          <a:prstGeom prst="rect">
            <a:avLst/>
          </a:prstGeom>
          <a:noFill/>
        </p:spPr>
      </p:pic>
      <p:pic>
        <p:nvPicPr>
          <p:cNvPr id="48131" name="Picture 3" descr="C:\Users\АрхивПК\Desktop\Материал для презентции к 75 л  высиавка вирт  (2020)\IMG_5908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640" y="1484784"/>
            <a:ext cx="4910832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Семеноводческий совхоз «Увельский»</a:t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Расчетно-платежные ведомости заработной платы рабочим и служащим за июль-октябрь, декабрь 1942 года</a:t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и январь-март 1943 года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9154" name="Picture 2" descr="C:\Users\АрхивПК\Desktop\Материал для презентции к 75 л  высиавка вирт  (2020)\IMG_5909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8617" y="1600200"/>
            <a:ext cx="3527359" cy="4525963"/>
          </a:xfrm>
          <a:prstGeom prst="rect">
            <a:avLst/>
          </a:prstGeom>
          <a:noFill/>
        </p:spPr>
      </p:pic>
      <p:pic>
        <p:nvPicPr>
          <p:cNvPr id="49155" name="Picture 3" descr="C:\Users\АрхивПК\Desktop\Материал для презентции к 75 л  высиавка вирт  (2020)\IMG_5910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6017" y="1600200"/>
            <a:ext cx="3605600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Андреевская МТС </a:t>
            </a:r>
            <a:br>
              <a:rPr lang="ru-RU" sz="1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Лицевые счета по начислению заработной платы рабочим и служащим</a:t>
            </a:r>
            <a:br>
              <a:rPr lang="ru-RU" sz="1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 1942 год </a:t>
            </a:r>
            <a:endParaRPr lang="ru-RU" sz="1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8" name="Picture 4" descr="C:\Users\АрхивПК\Desktop\Материал для презентции к 75 л  высиавка вирт  (2020)\IMG_5905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577988" cy="4824536"/>
          </a:xfrm>
          <a:prstGeom prst="rect">
            <a:avLst/>
          </a:prstGeom>
          <a:noFill/>
        </p:spPr>
      </p:pic>
      <p:pic>
        <p:nvPicPr>
          <p:cNvPr id="47110" name="Picture 6" descr="C:\Users\АрхивПК\Desktop\Материал для презентции к 75 л  высиавка вирт  (2020)\IMG_5906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99992" y="1628800"/>
            <a:ext cx="4168308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3240360" cy="252028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Районная книга памяти</a:t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настоящей  книги Памяти собраны сведения о 1920 погибших, умерших от ран, пропавших без вести в период Великой Отечественной войны 1941-1945 годов 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Users\АрхивПК\Desktop\Материал для презентции к 75 л  высиавка вирт  (2020)\IMG_5915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60648"/>
            <a:ext cx="4896544" cy="3312368"/>
          </a:xfrm>
          <a:prstGeom prst="rect">
            <a:avLst/>
          </a:prstGeom>
          <a:noFill/>
        </p:spPr>
      </p:pic>
      <p:pic>
        <p:nvPicPr>
          <p:cNvPr id="50179" name="Picture 3" descr="C:\Users\АрхивПК\Desktop\Материал для презентции к 75 л  высиавка вирт  (2020)\IMG_5917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896544" cy="319902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2962672" cy="172819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Протоколы заседаний исполкома и материалы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 ним 1941 г.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рхивПК\Desktop\Материал для презентции к 75 л  высиавка вирт  (2020)\IMG_5891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20888"/>
            <a:ext cx="2880320" cy="4104456"/>
          </a:xfrm>
          <a:prstGeom prst="rect">
            <a:avLst/>
          </a:prstGeom>
          <a:noFill/>
        </p:spPr>
      </p:pic>
      <p:pic>
        <p:nvPicPr>
          <p:cNvPr id="4" name="Picture 4" descr="C:\Users\АрхивПК\Desktop\Материал для презентции к 75 л  высиавка вирт  (2020)\IMG_5893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4896544" cy="3096344"/>
          </a:xfrm>
          <a:prstGeom prst="rect">
            <a:avLst/>
          </a:prstGeom>
          <a:noFill/>
        </p:spPr>
      </p:pic>
      <p:pic>
        <p:nvPicPr>
          <p:cNvPr id="5" name="Picture 3" descr="C:\Users\АрхивПК\Desktop\Материал для презентции к 75 л  высиавка вирт  (2020)\IMG_5892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01008"/>
            <a:ext cx="4896544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404664"/>
            <a:ext cx="3647256" cy="568863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родом из войны…</a:t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75-летию Победы</a:t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«Великой Отечественной войне 1941-1945 г.г.</a:t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Работа посвящена 75-летию Победы в Великой Отечественной войне </a:t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1941-1945 годы.</a:t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издании опубликованы фотографии 1940-2019 гг. Отображены события о людях и их судьбах, воспоминания из детства, списки членов общественной организации «Память сердца, дети погибших защитников Отечества» по Увельскому району по состоянию на 01.10.2019 г.. Стихи о войне написанные детьми войны.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АрхивПК\Desktop\Материал для презентции к 75 л  высиавка вирт  (2020)\IMG_5815 к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64496" cy="580104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АрхивПК\Desktop\Материал для презентции к 75 л  высиавка вирт  (2020)\IMG_5918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06620">
            <a:off x="492106" y="995106"/>
            <a:ext cx="3552623" cy="5272418"/>
          </a:xfrm>
          <a:prstGeom prst="rect">
            <a:avLst/>
          </a:prstGeom>
          <a:noFill/>
        </p:spPr>
      </p:pic>
      <p:pic>
        <p:nvPicPr>
          <p:cNvPr id="53251" name="Picture 3" descr="C:\Users\АрхивПК\Desktop\Материал для презентции к 75 л  высиавка вирт  (2020)\IMG_5919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18064">
            <a:off x="4066340" y="1805442"/>
            <a:ext cx="5416663" cy="36957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26064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188640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детских воспоминаний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ds03.infourok.ru/uploads/ex/01cd/000299dc-103ef736/1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АрхивПК\Desktop\Материал для презентции к 75 л  высиавка вирт  (2020)\IMG_5920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1063">
            <a:off x="455659" y="1121840"/>
            <a:ext cx="3576619" cy="5264952"/>
          </a:xfrm>
          <a:prstGeom prst="rect">
            <a:avLst/>
          </a:prstGeom>
          <a:noFill/>
        </p:spPr>
      </p:pic>
      <p:pic>
        <p:nvPicPr>
          <p:cNvPr id="54275" name="Picture 3" descr="C:\Users\АрхивПК\Desktop\Материал для презентции к 75 л  высиавка вирт  (2020)\IMG_5921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5248">
            <a:off x="4792133" y="1047220"/>
            <a:ext cx="3946975" cy="535498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1" y="404664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Люди и судьбы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332656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детских воспоминаний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Подшивки газет «Слово колхозника»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1936-1941 годы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АрхивПК\Desktop\Материал для презентции к 75 л  высиавка вирт  (2020)\IMG_5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Протоколы заседаний райисполкома за 1943 г</a:t>
            </a:r>
            <a:b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Протокол № 1 от 03.01.1943 года</a:t>
            </a:r>
            <a:b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«О назначении государственного пособия по многодетности»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C:\Users\АрхивПК\Desktop\Материал для презентции к 75 л  высиавка вирт  (2020)\IMG_5895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3662718" cy="4896544"/>
          </a:xfrm>
          <a:prstGeom prst="rect">
            <a:avLst/>
          </a:prstGeom>
          <a:noFill/>
        </p:spPr>
      </p:pic>
      <p:pic>
        <p:nvPicPr>
          <p:cNvPr id="56323" name="Picture 3" descr="C:\Users\АрхивПК\Desktop\Материал для презентции к 75 л  высиавка вирт  (2020)\IMG_5896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384376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980728"/>
            <a:ext cx="3240360" cy="446449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Материалы об устройстве и помощи эвакуированному населению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период Великой Отечественной войны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1941-1945 годы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C:\Users\АрхивПК\Desktop\Материал для презентции к 75 л  высиавка вирт  (2020)\IMG_5894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4032448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Материал М. А. Тренина «Вечная Слава героям!»</a:t>
            </a:r>
            <a:endParaRPr lang="ru-RU" sz="2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C:\Users\АрхивПК\Desktop\Материал для презентции к 75 л  высиавка вирт  (2020)\IMG_5886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531766" cy="4932139"/>
          </a:xfrm>
          <a:prstGeom prst="rect">
            <a:avLst/>
          </a:prstGeom>
          <a:noFill/>
        </p:spPr>
      </p:pic>
      <p:pic>
        <p:nvPicPr>
          <p:cNvPr id="58371" name="Picture 3" descr="C:\Users\АрхивПК\Desktop\Материал для презентции к 75 л  высиавка вирт  (2020)\IMG_5887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816424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 дочери Корчагиной Светланы Григорьевны 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своем отце Головине Григории Федоровиче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C:\Users\АрхивПК\Desktop\Материал для презентции к 75 л  высиавка вирт  (2020)\IMG_5861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984776" cy="45365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АрхивПК\Desktop\Материал для презентции к 75 л  высиавка вирт  (2020)\IMG_5862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902847" cy="49685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80112" y="476672"/>
            <a:ext cx="31683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Первый ряд справа  Головин Григорий Федорович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Старший лейтенант, командир эскадрона 98-го кавалерского полка 25-ой новой дивизии.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Погиб 07.02.1942 года д. Загорье Ленинградская область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рхивПК\Desktop\Материал для презентции к 75 л  высиавка вирт  (2020)\IMG_5865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501008"/>
            <a:ext cx="4320480" cy="3037687"/>
          </a:xfrm>
          <a:prstGeom prst="rect">
            <a:avLst/>
          </a:prstGeom>
          <a:noFill/>
        </p:spPr>
      </p:pic>
      <p:pic>
        <p:nvPicPr>
          <p:cNvPr id="60418" name="Picture 2" descr="C:\Users\АрхивПК\Desktop\Материал для презентции к 75 л  высиавка вирт  (2020)\5864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409378" cy="32171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620688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Головин Григорий Федорович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(Первый слева)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3861048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Головин Григорий Федорович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Старший лейтенант, командир эскадрона 98-го кавалерского полка 25-ой новой дивизии. </a:t>
            </a: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056784" cy="149817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 М.А. Тренина 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Шимановой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Александре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Кузьмовне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оружейнице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70-го штурмового авиаполка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«Ветеран 6 Воздушной Армии» 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Активный участник Великой Отечественной войны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5" name="Picture 3" descr="C:\Users\АрхивПК\Desktop\Материал для презентции к 75 л  высиавка вирт  (2020)\IMG_5927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7056784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виртуальной выставки использованы документы фондов, материал 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39552" y="1124744"/>
            <a:ext cx="8183880" cy="48245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№ 15 «Увельский райисполком».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№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41 Районная газета «Слово колхозника».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№ 80 «Архивная коллекция колхозов Увельского района».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83 «РО Сельхозтехника».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№ 90 «СТОО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Увельское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№ 99 Личный архив Тренина М.А.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Книга Край Увельский – Отчизны частица. Том 1.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Книга Памяти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Увельского района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Документы, знаки, награды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медали,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письма,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фотографии, представлены родственниками бывших участников Великой Отечественной войны.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Материалы, сборники,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книги об участниках  Великой Отечественной войны.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s03.infourok.ru/uploads/ex/01cd/000299dc-103ef736/1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52928" cy="59225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к 75-летию со Дня Победы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Великой Отечественной войне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58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412776"/>
            <a:ext cx="4038600" cy="4319079"/>
          </a:xfrm>
        </p:spPr>
      </p:pic>
      <p:pic>
        <p:nvPicPr>
          <p:cNvPr id="6" name="Содержимое 5" descr="IMG_58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4248472" cy="4320480"/>
          </a:xfr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56366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Андриенко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Михаил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Артемьевич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рхивПК\Desktop\IMG_5840 обрезка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1052736"/>
            <a:ext cx="2736304" cy="373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79912" y="947861"/>
            <a:ext cx="4824536" cy="5073427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Андриенко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Михаил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Артемьевич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Андриенко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Михаил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Артемьевич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родился в 1920 году. Перед войной жил 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Брянщине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В апреле 1941 года часть, в которой он служил, перевели в Прибалтику 217-й отдельный стрелковый батальон. Строили оборонительную линию в Литве. 22 июня в 3 часа ночи пришел из наряда, а в 4 часа начался немецкий артобстрел. Но силы были не равны. Так Михаил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Артемьевич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попал в плен.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 С июля 1941 по май 1945 года - концентрационные лагеря фашистской Германии: «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Тауроген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Гольштейн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», « Бухенвальд», «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Дора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Бельзен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», а потом советские лагеря в Сибири.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  За участие в Великой Отечественной войне Михаил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Артемьевич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награжден Орденом Отечественной войны первой степени, медалью Жукова, медалью» За победу над Германией в Великой отечественной войне 1941-1945 г.г.», юбилейными медалями.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081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Награды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Андриенко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Михаила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Артемьевича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АрхивПК\Desktop\фото Андриенко\IMG_5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560840" cy="49725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рхивПК\Desktop\фото Андриенко\IMG_5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4114800" cy="44644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работе с коллегами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Андриенко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М.А.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 descr="C:\Users\АрхивПК\Desktop\фото Андриенко\IMG_5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186808" cy="44644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971</Words>
  <Application>Microsoft Office PowerPoint</Application>
  <PresentationFormat>Экран (4:3)</PresentationFormat>
  <Paragraphs>107</Paragraphs>
  <Slides>50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Архивный отдел администрации Увельского муниципального района </vt:lpstr>
      <vt:lpstr>Слайд 2</vt:lpstr>
      <vt:lpstr>Слайд 3</vt:lpstr>
      <vt:lpstr>Слайд 4</vt:lpstr>
      <vt:lpstr>Слайд 5</vt:lpstr>
      <vt:lpstr>Выставка к 75-летию со Дня Победы  в Великой Отечественной войне</vt:lpstr>
      <vt:lpstr>Андриенко Михаил Артемьевич</vt:lpstr>
      <vt:lpstr> Награды  Андриенко Михаила Артемьевича  </vt:lpstr>
      <vt:lpstr>Слайд 9</vt:lpstr>
      <vt:lpstr>Слайд 10</vt:lpstr>
      <vt:lpstr>Слайд 11</vt:lpstr>
      <vt:lpstr>Годовой отчет Наш Путь   с. Песчаное  Нехаевского сельсовета за 1941 год</vt:lpstr>
      <vt:lpstr>Обязательство по поставке государству картофеля урожая  1940 г.   колхозниками по необобществленным посевам  гр. Кутейниковой Веры Павловны колхоз имени Сталина </vt:lpstr>
      <vt:lpstr>Слайд 14</vt:lpstr>
      <vt:lpstr>Слайд 15</vt:lpstr>
      <vt:lpstr>Слайд 16</vt:lpstr>
      <vt:lpstr>Савин Иван Сергеевич  и его награды</vt:lpstr>
      <vt:lpstr>Справка о ранении Савина Ивана Сергеевича 1944 г.</vt:lpstr>
      <vt:lpstr>Слайд 19</vt:lpstr>
      <vt:lpstr>Савин Иван Сергеевич с женой, детьми, племянниками и сестрой </vt:lpstr>
      <vt:lpstr>Слайд 21</vt:lpstr>
      <vt:lpstr>Участники Великой Отечественной войны, односельчане,  с. Хомутинино  (второй ряд, четвертый слева Савин И.С.)</vt:lpstr>
      <vt:lpstr>Слайд 23</vt:lpstr>
      <vt:lpstr>Недоспасов Николай Александрович награжден Орденом Красная звезда, Орденом ВОВ 2-ой степени, медалями:  «За взятие Кенигсберга» 10.04.1945 г., «За победу над Германией в Великой Отечественной войне 1941-1945 г.г.»</vt:lpstr>
      <vt:lpstr>Слайд 25</vt:lpstr>
      <vt:lpstr>Слайд 26</vt:lpstr>
      <vt:lpstr>Слайд 27</vt:lpstr>
      <vt:lpstr>Слайд 28</vt:lpstr>
      <vt:lpstr>Савельев Иван Васильевич участник Великой Отечественной войны</vt:lpstr>
      <vt:lpstr>Слайд 30</vt:lpstr>
      <vt:lpstr>Книги М.А. Тренина  Фронт и тыл – едины!</vt:lpstr>
      <vt:lpstr>Протокола заседания исполнительного комитета Увельского районного Совета депутатов трудящихся Челябинской области за 1941-1943 годы.  «О работе Нехаевского и Кичигинского сельсоветов»; «О вручении личных книжек на получение Государственного пособия по многодетности; «Об улучшении работы детских домов»</vt:lpstr>
      <vt:lpstr>Андреевская МТС Приказы директора МТС по личному составу  за 1943-1944 годы </vt:lpstr>
      <vt:lpstr>  Семеноводческий совхоз «Увельский» Расчетно-платежные ведомости заработной платы рабочим и служащим за июль-октябрь, декабрь 1942 года  и январь-март 1943 года  </vt:lpstr>
      <vt:lpstr>Андреевская МТС  Лицевые счета по начислению заработной платы рабочим и служащим  за 1942 год </vt:lpstr>
      <vt:lpstr>Районная книга памяти в настоящей  книги Памяти собраны сведения о 1920 погибших, умерших от ран, пропавших без вести в период Великой Отечественной войны 1941-1945 годов </vt:lpstr>
      <vt:lpstr>Протоколы заседаний исполкома и материалы  к ним 1941 г.</vt:lpstr>
      <vt:lpstr>Мы родом из войны… к 75-летию Победы  «Великой Отечественной войне 1941-1945 г.г.  Работа посвящена 75-летию Победы в Великой Отечественной войне  1941-1945 годы.  В издании опубликованы фотографии 1940-2019 гг. Отображены события о людях и их судьбах, воспоминания из детства, списки членов общественной организации «Память сердца, дети погибших защитников Отечества» по Увельскому району по состоянию на 01.10.2019 г.. Стихи о войне написанные детьми войны.</vt:lpstr>
      <vt:lpstr>Слайд 39</vt:lpstr>
      <vt:lpstr>Слайд 40</vt:lpstr>
      <vt:lpstr>Подшивки газет «Слово колхозника» 1936-1941 годы</vt:lpstr>
      <vt:lpstr>Протоколы заседаний райисполкома за 1943 г Протокол № 1 от 03.01.1943 года  «О назначении государственного пособия по многодетности»</vt:lpstr>
      <vt:lpstr>Материалы об устройстве и помощи эвакуированному населению  в период Великой Отечественной войны  1941-1945 годы </vt:lpstr>
      <vt:lpstr>Материал М. А. Тренина «Вечная Слава героям!»</vt:lpstr>
      <vt:lpstr>Материал дочери Корчагиной Светланы Григорьевны  о своем отце Головине Григории Федоровиче</vt:lpstr>
      <vt:lpstr>Слайд 46</vt:lpstr>
      <vt:lpstr>Слайд 47</vt:lpstr>
      <vt:lpstr>Материал М.А. Тренина   о Шимановой Александре  Кузьмовне – оружейнице  70-го штурмового авиаполка  «Ветеран 6 Воздушной Армии»  Активный участник Великой Отечественной войны</vt:lpstr>
      <vt:lpstr>Для виртуальной выставки использованы документы фондов, материал 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Архивный отдел администрации Увельского муниципального района </dc:title>
  <dc:creator>АрхивПК</dc:creator>
  <cp:lastModifiedBy>АрхивПК</cp:lastModifiedBy>
  <cp:revision>102</cp:revision>
  <dcterms:created xsi:type="dcterms:W3CDTF">2020-04-24T05:42:59Z</dcterms:created>
  <dcterms:modified xsi:type="dcterms:W3CDTF">2020-04-28T04:43:44Z</dcterms:modified>
</cp:coreProperties>
</file>